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74" d="100"/>
          <a:sy n="74" d="100"/>
        </p:scale>
        <p:origin x="3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Tues</a:t>
            </a:r>
            <a:r>
              <a:rPr lang="en-US" dirty="0" smtClean="0">
                <a:solidFill>
                  <a:schemeClr val="bg1"/>
                </a:solidFill>
              </a:rPr>
              <a:t>day</a:t>
            </a:r>
            <a:r>
              <a:rPr lang="en-US" dirty="0" smtClean="0">
                <a:solidFill>
                  <a:schemeClr val="bg1"/>
                </a:solidFill>
              </a:rPr>
              <a:t>, September </a:t>
            </a:r>
            <a:r>
              <a:rPr lang="en-US" dirty="0">
                <a:solidFill>
                  <a:schemeClr val="bg1"/>
                </a:solidFill>
              </a:rPr>
              <a:t>6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smtClean="0">
                <a:solidFill>
                  <a:schemeClr val="bg1"/>
                </a:solidFill>
              </a:rPr>
              <a:t>2016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Finish Scientific Method flip book</a:t>
            </a:r>
            <a:endParaRPr lang="en-US" sz="3000" dirty="0" smtClean="0">
              <a:solidFill>
                <a:srgbClr val="00B0F0"/>
              </a:solidFill>
            </a:endParaRPr>
          </a:p>
          <a:p>
            <a:r>
              <a:rPr lang="en-US" sz="3000" dirty="0" smtClean="0">
                <a:solidFill>
                  <a:srgbClr val="00B0F0"/>
                </a:solidFill>
              </a:rPr>
              <a:t>Finish Convection Current lab packet.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Amazing Crust </a:t>
            </a:r>
            <a:r>
              <a:rPr lang="en-US" sz="3000" dirty="0" err="1" smtClean="0">
                <a:solidFill>
                  <a:srgbClr val="00B0F0"/>
                </a:solidFill>
              </a:rPr>
              <a:t>webquest</a:t>
            </a:r>
            <a:r>
              <a:rPr lang="en-US" sz="3000" dirty="0" smtClean="0">
                <a:solidFill>
                  <a:srgbClr val="00B0F0"/>
                </a:solidFill>
              </a:rPr>
              <a:t>.</a:t>
            </a:r>
            <a:endParaRPr lang="en-US" sz="3000" dirty="0" smtClean="0">
              <a:solidFill>
                <a:srgbClr val="00B0F0"/>
              </a:solidFill>
            </a:endParaRPr>
          </a:p>
          <a:p>
            <a:endParaRPr lang="en-US" sz="3000" u="sng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3000" u="sng" dirty="0" smtClean="0">
                <a:solidFill>
                  <a:schemeClr val="accent4"/>
                </a:solidFill>
              </a:rPr>
              <a:t>HW: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Finish Amazing Crust </a:t>
            </a:r>
            <a:r>
              <a:rPr lang="en-US" sz="3000" dirty="0" err="1" smtClean="0">
                <a:solidFill>
                  <a:schemeClr val="accent4"/>
                </a:solidFill>
              </a:rPr>
              <a:t>webquest</a:t>
            </a:r>
            <a:r>
              <a:rPr lang="en-US" sz="3000" dirty="0" smtClean="0">
                <a:solidFill>
                  <a:schemeClr val="accent4"/>
                </a:solidFill>
              </a:rPr>
              <a:t>.</a:t>
            </a:r>
            <a:endParaRPr lang="en-US" sz="3000" dirty="0" smtClean="0">
              <a:solidFill>
                <a:schemeClr val="accent4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Write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What were the "lithospheric plates" during the convection currents lab and what did you notice about them? </a:t>
            </a:r>
            <a:endParaRPr lang="en-US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</a:t>
            </a:r>
            <a:r>
              <a:rPr lang="en-US" u="sng" dirty="0">
                <a:solidFill>
                  <a:srgbClr val="00B050"/>
                </a:solidFill>
              </a:rPr>
              <a:t>will need</a:t>
            </a:r>
            <a:r>
              <a:rPr lang="en-US" b="1" u="sng" dirty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Scientific </a:t>
            </a:r>
            <a:r>
              <a:rPr lang="en-US" smtClean="0">
                <a:solidFill>
                  <a:srgbClr val="00B050"/>
                </a:solidFill>
              </a:rPr>
              <a:t>Method Flipbook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Convection Current lab packet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To hand in last week’s monitoring log</a:t>
            </a: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8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understand how the Earth’s natural processes have shaped its landscape (including Lithospheric Plates and their movement, Convergent, Divergent, and Transform boundary landforms).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795617" y="605308"/>
            <a:ext cx="6396383" cy="579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43363</TotalTime>
  <Words>117</Words>
  <Application>Microsoft Office PowerPoint</Application>
  <PresentationFormat>Widescreen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Tuesday, September 6, 2016</vt:lpstr>
      <vt:lpstr>Learning Goal and Scale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388</cp:revision>
  <cp:lastPrinted>2016-04-26T17:44:54Z</cp:lastPrinted>
  <dcterms:created xsi:type="dcterms:W3CDTF">2015-10-22T15:42:29Z</dcterms:created>
  <dcterms:modified xsi:type="dcterms:W3CDTF">2016-09-06T18:59:34Z</dcterms:modified>
</cp:coreProperties>
</file>